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80" r:id="rId6"/>
    <p:sldId id="383" r:id="rId7"/>
    <p:sldId id="384" r:id="rId8"/>
    <p:sldId id="375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89224-480A-4BB5-A1A6-D92143662AF8}" v="1253" dt="2020-01-21T01:30:39.349"/>
    <p1510:client id="{601D1E1D-7073-D730-0A48-A28013C8F04B}" v="70" dt="2020-01-21T01:23:15.970"/>
    <p1510:client id="{AAEBF257-9C5E-C04D-22D6-2E20309BD067}" v="26" dt="2020-01-21T02:57:22.580"/>
    <p1510:client id="{F34AB266-320C-87A1-B632-173C77FA4910}" v="21" dt="2020-01-20T02:13:43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선도" userId="S::124949@jnu.ac.kr::b8914dc1-2b3b-4cbc-a9ff-506cdf2f16d2" providerId="AD" clId="Web-{F34AB266-320C-87A1-B632-173C77FA4910}"/>
    <pc:docChg chg="addSld modSld">
      <pc:chgData name="박선도" userId="S::124949@jnu.ac.kr::b8914dc1-2b3b-4cbc-a9ff-506cdf2f16d2" providerId="AD" clId="Web-{F34AB266-320C-87A1-B632-173C77FA4910}" dt="2020-01-20T02:13:43.049" v="19" actId="1076"/>
      <pc:docMkLst>
        <pc:docMk/>
      </pc:docMkLst>
      <pc:sldChg chg="delSp modSp add replId">
        <pc:chgData name="박선도" userId="S::124949@jnu.ac.kr::b8914dc1-2b3b-4cbc-a9ff-506cdf2f16d2" providerId="AD" clId="Web-{F34AB266-320C-87A1-B632-173C77FA4910}" dt="2020-01-20T02:13:43.049" v="19" actId="1076"/>
        <pc:sldMkLst>
          <pc:docMk/>
          <pc:sldMk cId="3578038263" sldId="385"/>
        </pc:sldMkLst>
        <pc:spChg chg="mod">
          <ac:chgData name="박선도" userId="S::124949@jnu.ac.kr::b8914dc1-2b3b-4cbc-a9ff-506cdf2f16d2" providerId="AD" clId="Web-{F34AB266-320C-87A1-B632-173C77FA4910}" dt="2020-01-20T02:13:32.986" v="11" actId="20577"/>
          <ac:spMkLst>
            <pc:docMk/>
            <pc:sldMk cId="3578038263" sldId="385"/>
            <ac:spMk id="33" creationId="{2545E194-5326-4F53-89B5-D96C728B0165}"/>
          </ac:spMkLst>
        </pc:spChg>
        <pc:spChg chg="mod">
          <ac:chgData name="박선도" userId="S::124949@jnu.ac.kr::b8914dc1-2b3b-4cbc-a9ff-506cdf2f16d2" providerId="AD" clId="Web-{F34AB266-320C-87A1-B632-173C77FA4910}" dt="2020-01-20T02:13:43.049" v="19" actId="1076"/>
          <ac:spMkLst>
            <pc:docMk/>
            <pc:sldMk cId="3578038263" sldId="385"/>
            <ac:spMk id="34" creationId="{B7B7572A-2B14-468F-8A6B-6310DD740F01}"/>
          </ac:spMkLst>
        </pc:spChg>
        <pc:spChg chg="del mod">
          <ac:chgData name="박선도" userId="S::124949@jnu.ac.kr::b8914dc1-2b3b-4cbc-a9ff-506cdf2f16d2" providerId="AD" clId="Web-{F34AB266-320C-87A1-B632-173C77FA4910}" dt="2020-01-20T02:13:37.549" v="15"/>
          <ac:spMkLst>
            <pc:docMk/>
            <pc:sldMk cId="3578038263" sldId="385"/>
            <ac:spMk id="56" creationId="{FC0BF089-54C0-4116-B49D-F4059F8C3E7A}"/>
          </ac:spMkLst>
        </pc:spChg>
      </pc:sldChg>
    </pc:docChg>
  </pc:docChgLst>
  <pc:docChgLst>
    <pc:chgData name="박선도" userId="S::124949@jnu.ac.kr::b8914dc1-2b3b-4cbc-a9ff-506cdf2f16d2" providerId="AD" clId="Web-{601D1E1D-7073-D730-0A48-A28013C8F04B}"/>
    <pc:docChg chg="addSld modSld">
      <pc:chgData name="박선도" userId="S::124949@jnu.ac.kr::b8914dc1-2b3b-4cbc-a9ff-506cdf2f16d2" providerId="AD" clId="Web-{601D1E1D-7073-D730-0A48-A28013C8F04B}" dt="2020-01-21T01:23:15.970" v="67" actId="20577"/>
      <pc:docMkLst>
        <pc:docMk/>
      </pc:docMkLst>
      <pc:sldChg chg="modSp add replId">
        <pc:chgData name="박선도" userId="S::124949@jnu.ac.kr::b8914dc1-2b3b-4cbc-a9ff-506cdf2f16d2" providerId="AD" clId="Web-{601D1E1D-7073-D730-0A48-A28013C8F04B}" dt="2020-01-21T01:23:15.970" v="66" actId="20577"/>
        <pc:sldMkLst>
          <pc:docMk/>
          <pc:sldMk cId="2953872502" sldId="391"/>
        </pc:sldMkLst>
        <pc:spChg chg="mod">
          <ac:chgData name="박선도" userId="S::124949@jnu.ac.kr::b8914dc1-2b3b-4cbc-a9ff-506cdf2f16d2" providerId="AD" clId="Web-{601D1E1D-7073-D730-0A48-A28013C8F04B}" dt="2020-01-21T01:17:59.781" v="3" actId="20577"/>
          <ac:spMkLst>
            <pc:docMk/>
            <pc:sldMk cId="2953872502" sldId="391"/>
            <ac:spMk id="2" creationId="{DCCA60EB-2D47-4902-9AE7-FD87554E065F}"/>
          </ac:spMkLst>
        </pc:spChg>
        <pc:spChg chg="mod">
          <ac:chgData name="박선도" userId="S::124949@jnu.ac.kr::b8914dc1-2b3b-4cbc-a9ff-506cdf2f16d2" providerId="AD" clId="Web-{601D1E1D-7073-D730-0A48-A28013C8F04B}" dt="2020-01-21T01:18:08.329" v="12" actId="20577"/>
          <ac:spMkLst>
            <pc:docMk/>
            <pc:sldMk cId="2953872502" sldId="391"/>
            <ac:spMk id="33" creationId="{2545E194-5326-4F53-89B5-D96C728B0165}"/>
          </ac:spMkLst>
        </pc:spChg>
        <pc:spChg chg="mod">
          <ac:chgData name="박선도" userId="S::124949@jnu.ac.kr::b8914dc1-2b3b-4cbc-a9ff-506cdf2f16d2" providerId="AD" clId="Web-{601D1E1D-7073-D730-0A48-A28013C8F04B}" dt="2020-01-21T01:23:15.970" v="66" actId="20577"/>
          <ac:spMkLst>
            <pc:docMk/>
            <pc:sldMk cId="2953872502" sldId="391"/>
            <ac:spMk id="34" creationId="{B7B7572A-2B14-468F-8A6B-6310DD740F01}"/>
          </ac:spMkLst>
        </pc:spChg>
      </pc:sldChg>
    </pc:docChg>
  </pc:docChgLst>
  <pc:docChgLst>
    <pc:chgData name="박선도" userId="b8914dc1-2b3b-4cbc-a9ff-506cdf2f16d2" providerId="ADAL" clId="{38F89224-480A-4BB5-A1A6-D92143662AF8}"/>
    <pc:docChg chg="undo custSel addSld modSld">
      <pc:chgData name="박선도" userId="b8914dc1-2b3b-4cbc-a9ff-506cdf2f16d2" providerId="ADAL" clId="{38F89224-480A-4BB5-A1A6-D92143662AF8}" dt="2020-01-21T01:30:39.349" v="2262"/>
      <pc:docMkLst>
        <pc:docMk/>
      </pc:docMkLst>
      <pc:sldChg chg="addSp modSp">
        <pc:chgData name="박선도" userId="b8914dc1-2b3b-4cbc-a9ff-506cdf2f16d2" providerId="ADAL" clId="{38F89224-480A-4BB5-A1A6-D92143662AF8}" dt="2020-01-20T04:15:11.598" v="403"/>
        <pc:sldMkLst>
          <pc:docMk/>
          <pc:sldMk cId="3578038263" sldId="385"/>
        </pc:sldMkLst>
        <pc:spChg chg="mod">
          <ac:chgData name="박선도" userId="b8914dc1-2b3b-4cbc-a9ff-506cdf2f16d2" providerId="ADAL" clId="{38F89224-480A-4BB5-A1A6-D92143662AF8}" dt="2020-01-20T02:13:58.731" v="8" actId="20577"/>
          <ac:spMkLst>
            <pc:docMk/>
            <pc:sldMk cId="3578038263" sldId="385"/>
            <ac:spMk id="2" creationId="{DCCA60EB-2D47-4902-9AE7-FD87554E065F}"/>
          </ac:spMkLst>
        </pc:spChg>
        <pc:spChg chg="add mod">
          <ac:chgData name="박선도" userId="b8914dc1-2b3b-4cbc-a9ff-506cdf2f16d2" providerId="ADAL" clId="{38F89224-480A-4BB5-A1A6-D92143662AF8}" dt="2020-01-20T02:14:14.834" v="18" actId="1076"/>
          <ac:spMkLst>
            <pc:docMk/>
            <pc:sldMk cId="3578038263" sldId="385"/>
            <ac:spMk id="5" creationId="{AA6978B3-E473-4EA5-AD4D-94B3B5C62FF8}"/>
          </ac:spMkLst>
        </pc:spChg>
        <pc:spChg chg="add mod">
          <ac:chgData name="박선도" userId="b8914dc1-2b3b-4cbc-a9ff-506cdf2f16d2" providerId="ADAL" clId="{38F89224-480A-4BB5-A1A6-D92143662AF8}" dt="2020-01-20T04:15:11.598" v="403"/>
          <ac:spMkLst>
            <pc:docMk/>
            <pc:sldMk cId="3578038263" sldId="385"/>
            <ac:spMk id="6" creationId="{47BF51C3-B661-4B41-95D7-5F60986E80FB}"/>
          </ac:spMkLst>
        </pc:spChg>
        <pc:spChg chg="add mod">
          <ac:chgData name="박선도" userId="b8914dc1-2b3b-4cbc-a9ff-506cdf2f16d2" providerId="ADAL" clId="{38F89224-480A-4BB5-A1A6-D92143662AF8}" dt="2020-01-20T02:15:19.946" v="153" actId="20577"/>
          <ac:spMkLst>
            <pc:docMk/>
            <pc:sldMk cId="3578038263" sldId="385"/>
            <ac:spMk id="7" creationId="{D734256A-BD0E-4C85-B52F-5FDE2AE1A080}"/>
          </ac:spMkLst>
        </pc:spChg>
        <pc:spChg chg="mod">
          <ac:chgData name="박선도" userId="b8914dc1-2b3b-4cbc-a9ff-506cdf2f16d2" providerId="ADAL" clId="{38F89224-480A-4BB5-A1A6-D92143662AF8}" dt="2020-01-20T02:14:19.898" v="19" actId="1076"/>
          <ac:spMkLst>
            <pc:docMk/>
            <pc:sldMk cId="3578038263" sldId="385"/>
            <ac:spMk id="34" creationId="{B7B7572A-2B14-468F-8A6B-6310DD740F01}"/>
          </ac:spMkLst>
        </pc:spChg>
      </pc:sldChg>
      <pc:sldChg chg="delSp modSp add">
        <pc:chgData name="박선도" userId="b8914dc1-2b3b-4cbc-a9ff-506cdf2f16d2" providerId="ADAL" clId="{38F89224-480A-4BB5-A1A6-D92143662AF8}" dt="2020-01-20T02:23:55.773" v="188" actId="20577"/>
        <pc:sldMkLst>
          <pc:docMk/>
          <pc:sldMk cId="3104711980" sldId="386"/>
        </pc:sldMkLst>
        <pc:spChg chg="del">
          <ac:chgData name="박선도" userId="b8914dc1-2b3b-4cbc-a9ff-506cdf2f16d2" providerId="ADAL" clId="{38F89224-480A-4BB5-A1A6-D92143662AF8}" dt="2020-01-20T02:16:10.741" v="156" actId="478"/>
          <ac:spMkLst>
            <pc:docMk/>
            <pc:sldMk cId="3104711980" sldId="386"/>
            <ac:spMk id="5" creationId="{AA6978B3-E473-4EA5-AD4D-94B3B5C62FF8}"/>
          </ac:spMkLst>
        </pc:spChg>
        <pc:spChg chg="del">
          <ac:chgData name="박선도" userId="b8914dc1-2b3b-4cbc-a9ff-506cdf2f16d2" providerId="ADAL" clId="{38F89224-480A-4BB5-A1A6-D92143662AF8}" dt="2020-01-20T02:16:08.781" v="155" actId="478"/>
          <ac:spMkLst>
            <pc:docMk/>
            <pc:sldMk cId="3104711980" sldId="386"/>
            <ac:spMk id="6" creationId="{47BF51C3-B661-4B41-95D7-5F60986E80FB}"/>
          </ac:spMkLst>
        </pc:spChg>
        <pc:spChg chg="del">
          <ac:chgData name="박선도" userId="b8914dc1-2b3b-4cbc-a9ff-506cdf2f16d2" providerId="ADAL" clId="{38F89224-480A-4BB5-A1A6-D92143662AF8}" dt="2020-01-20T02:16:08.781" v="155" actId="478"/>
          <ac:spMkLst>
            <pc:docMk/>
            <pc:sldMk cId="3104711980" sldId="386"/>
            <ac:spMk id="7" creationId="{D734256A-BD0E-4C85-B52F-5FDE2AE1A080}"/>
          </ac:spMkLst>
        </pc:spChg>
        <pc:spChg chg="mod">
          <ac:chgData name="박선도" userId="b8914dc1-2b3b-4cbc-a9ff-506cdf2f16d2" providerId="ADAL" clId="{38F89224-480A-4BB5-A1A6-D92143662AF8}" dt="2020-01-20T02:16:18.986" v="175" actId="1076"/>
          <ac:spMkLst>
            <pc:docMk/>
            <pc:sldMk cId="3104711980" sldId="386"/>
            <ac:spMk id="33" creationId="{2545E194-5326-4F53-89B5-D96C728B0165}"/>
          </ac:spMkLst>
        </pc:spChg>
        <pc:spChg chg="mod">
          <ac:chgData name="박선도" userId="b8914dc1-2b3b-4cbc-a9ff-506cdf2f16d2" providerId="ADAL" clId="{38F89224-480A-4BB5-A1A6-D92143662AF8}" dt="2020-01-20T02:23:55.773" v="188" actId="20577"/>
          <ac:spMkLst>
            <pc:docMk/>
            <pc:sldMk cId="3104711980" sldId="386"/>
            <ac:spMk id="34" creationId="{B7B7572A-2B14-468F-8A6B-6310DD740F01}"/>
          </ac:spMkLst>
        </pc:spChg>
      </pc:sldChg>
      <pc:sldChg chg="modSp add">
        <pc:chgData name="박선도" userId="b8914dc1-2b3b-4cbc-a9ff-506cdf2f16d2" providerId="ADAL" clId="{38F89224-480A-4BB5-A1A6-D92143662AF8}" dt="2020-01-20T04:14:54.485" v="381" actId="20577"/>
        <pc:sldMkLst>
          <pc:docMk/>
          <pc:sldMk cId="1045256109" sldId="387"/>
        </pc:sldMkLst>
        <pc:spChg chg="mod">
          <ac:chgData name="박선도" userId="b8914dc1-2b3b-4cbc-a9ff-506cdf2f16d2" providerId="ADAL" clId="{38F89224-480A-4BB5-A1A6-D92143662AF8}" dt="2020-01-20T02:24:01.556" v="205" actId="20577"/>
          <ac:spMkLst>
            <pc:docMk/>
            <pc:sldMk cId="1045256109" sldId="387"/>
            <ac:spMk id="33" creationId="{2545E194-5326-4F53-89B5-D96C728B0165}"/>
          </ac:spMkLst>
        </pc:spChg>
        <pc:spChg chg="mod">
          <ac:chgData name="박선도" userId="b8914dc1-2b3b-4cbc-a9ff-506cdf2f16d2" providerId="ADAL" clId="{38F89224-480A-4BB5-A1A6-D92143662AF8}" dt="2020-01-20T04:14:54.485" v="381" actId="20577"/>
          <ac:spMkLst>
            <pc:docMk/>
            <pc:sldMk cId="1045256109" sldId="387"/>
            <ac:spMk id="34" creationId="{B7B7572A-2B14-468F-8A6B-6310DD740F01}"/>
          </ac:spMkLst>
        </pc:spChg>
      </pc:sldChg>
      <pc:sldChg chg="modSp add">
        <pc:chgData name="박선도" userId="b8914dc1-2b3b-4cbc-a9ff-506cdf2f16d2" providerId="ADAL" clId="{38F89224-480A-4BB5-A1A6-D92143662AF8}" dt="2020-01-20T05:05:15.630" v="696" actId="14100"/>
        <pc:sldMkLst>
          <pc:docMk/>
          <pc:sldMk cId="144923022" sldId="388"/>
        </pc:sldMkLst>
        <pc:spChg chg="mod">
          <ac:chgData name="박선도" userId="b8914dc1-2b3b-4cbc-a9ff-506cdf2f16d2" providerId="ADAL" clId="{38F89224-480A-4BB5-A1A6-D92143662AF8}" dt="2020-01-20T05:05:15.630" v="696" actId="14100"/>
          <ac:spMkLst>
            <pc:docMk/>
            <pc:sldMk cId="144923022" sldId="388"/>
            <ac:spMk id="34" creationId="{B7B7572A-2B14-468F-8A6B-6310DD740F01}"/>
          </ac:spMkLst>
        </pc:spChg>
      </pc:sldChg>
      <pc:sldChg chg="addSp modSp add">
        <pc:chgData name="박선도" userId="b8914dc1-2b3b-4cbc-a9ff-506cdf2f16d2" providerId="ADAL" clId="{38F89224-480A-4BB5-A1A6-D92143662AF8}" dt="2020-01-20T05:10:36.830" v="1277" actId="13926"/>
        <pc:sldMkLst>
          <pc:docMk/>
          <pc:sldMk cId="1187317531" sldId="389"/>
        </pc:sldMkLst>
        <pc:spChg chg="add mod">
          <ac:chgData name="박선도" userId="b8914dc1-2b3b-4cbc-a9ff-506cdf2f16d2" providerId="ADAL" clId="{38F89224-480A-4BB5-A1A6-D92143662AF8}" dt="2020-01-20T05:06:39.761" v="858" actId="20577"/>
          <ac:spMkLst>
            <pc:docMk/>
            <pc:sldMk cId="1187317531" sldId="389"/>
            <ac:spMk id="5" creationId="{3C57E7B7-9BF3-44FB-94DA-4FF139E78697}"/>
          </ac:spMkLst>
        </pc:spChg>
        <pc:spChg chg="add mod">
          <ac:chgData name="박선도" userId="b8914dc1-2b3b-4cbc-a9ff-506cdf2f16d2" providerId="ADAL" clId="{38F89224-480A-4BB5-A1A6-D92143662AF8}" dt="2020-01-20T05:07:27.393" v="1034" actId="20577"/>
          <ac:spMkLst>
            <pc:docMk/>
            <pc:sldMk cId="1187317531" sldId="389"/>
            <ac:spMk id="6" creationId="{1DA85263-BA5C-438C-B395-5B4E452BDE83}"/>
          </ac:spMkLst>
        </pc:spChg>
        <pc:spChg chg="add mod">
          <ac:chgData name="박선도" userId="b8914dc1-2b3b-4cbc-a9ff-506cdf2f16d2" providerId="ADAL" clId="{38F89224-480A-4BB5-A1A6-D92143662AF8}" dt="2020-01-20T05:10:36.830" v="1277" actId="13926"/>
          <ac:spMkLst>
            <pc:docMk/>
            <pc:sldMk cId="1187317531" sldId="389"/>
            <ac:spMk id="7" creationId="{D76C2199-2DBF-4344-BC97-24D9390F04F5}"/>
          </ac:spMkLst>
        </pc:spChg>
        <pc:spChg chg="mod">
          <ac:chgData name="박선도" userId="b8914dc1-2b3b-4cbc-a9ff-506cdf2f16d2" providerId="ADAL" clId="{38F89224-480A-4BB5-A1A6-D92143662AF8}" dt="2020-01-20T05:06:34.619" v="849" actId="1076"/>
          <ac:spMkLst>
            <pc:docMk/>
            <pc:sldMk cId="1187317531" sldId="389"/>
            <ac:spMk id="33" creationId="{2545E194-5326-4F53-89B5-D96C728B0165}"/>
          </ac:spMkLst>
        </pc:spChg>
        <pc:spChg chg="mod">
          <ac:chgData name="박선도" userId="b8914dc1-2b3b-4cbc-a9ff-506cdf2f16d2" providerId="ADAL" clId="{38F89224-480A-4BB5-A1A6-D92143662AF8}" dt="2020-01-20T05:06:50.297" v="886"/>
          <ac:spMkLst>
            <pc:docMk/>
            <pc:sldMk cId="1187317531" sldId="389"/>
            <ac:spMk id="34" creationId="{B7B7572A-2B14-468F-8A6B-6310DD740F01}"/>
          </ac:spMkLst>
        </pc:spChg>
      </pc:sldChg>
      <pc:sldChg chg="modSp add">
        <pc:chgData name="박선도" userId="b8914dc1-2b3b-4cbc-a9ff-506cdf2f16d2" providerId="ADAL" clId="{38F89224-480A-4BB5-A1A6-D92143662AF8}" dt="2020-01-20T05:48:37.745" v="1519"/>
        <pc:sldMkLst>
          <pc:docMk/>
          <pc:sldMk cId="546220442" sldId="390"/>
        </pc:sldMkLst>
        <pc:spChg chg="mod">
          <ac:chgData name="박선도" userId="b8914dc1-2b3b-4cbc-a9ff-506cdf2f16d2" providerId="ADAL" clId="{38F89224-480A-4BB5-A1A6-D92143662AF8}" dt="2020-01-20T05:47:47.220" v="1342" actId="20577"/>
          <ac:spMkLst>
            <pc:docMk/>
            <pc:sldMk cId="546220442" sldId="390"/>
            <ac:spMk id="33" creationId="{2545E194-5326-4F53-89B5-D96C728B0165}"/>
          </ac:spMkLst>
        </pc:spChg>
        <pc:spChg chg="mod">
          <ac:chgData name="박선도" userId="b8914dc1-2b3b-4cbc-a9ff-506cdf2f16d2" providerId="ADAL" clId="{38F89224-480A-4BB5-A1A6-D92143662AF8}" dt="2020-01-20T05:48:37.745" v="1519"/>
          <ac:spMkLst>
            <pc:docMk/>
            <pc:sldMk cId="546220442" sldId="390"/>
            <ac:spMk id="34" creationId="{B7B7572A-2B14-468F-8A6B-6310DD740F01}"/>
          </ac:spMkLst>
        </pc:spChg>
      </pc:sldChg>
      <pc:sldChg chg="addSp modSp">
        <pc:chgData name="박선도" userId="b8914dc1-2b3b-4cbc-a9ff-506cdf2f16d2" providerId="ADAL" clId="{38F89224-480A-4BB5-A1A6-D92143662AF8}" dt="2020-01-21T01:30:39.349" v="2262"/>
        <pc:sldMkLst>
          <pc:docMk/>
          <pc:sldMk cId="2953872502" sldId="391"/>
        </pc:sldMkLst>
        <pc:spChg chg="add mod">
          <ac:chgData name="박선도" userId="b8914dc1-2b3b-4cbc-a9ff-506cdf2f16d2" providerId="ADAL" clId="{38F89224-480A-4BB5-A1A6-D92143662AF8}" dt="2020-01-21T01:28:50.469" v="2241" actId="1076"/>
          <ac:spMkLst>
            <pc:docMk/>
            <pc:sldMk cId="2953872502" sldId="391"/>
            <ac:spMk id="3" creationId="{7B9A49FA-5BB1-482E-891A-16EF50C9CD6A}"/>
          </ac:spMkLst>
        </pc:spChg>
        <pc:spChg chg="mod">
          <ac:chgData name="박선도" userId="b8914dc1-2b3b-4cbc-a9ff-506cdf2f16d2" providerId="ADAL" clId="{38F89224-480A-4BB5-A1A6-D92143662AF8}" dt="2020-01-21T01:30:39.349" v="2262"/>
          <ac:spMkLst>
            <pc:docMk/>
            <pc:sldMk cId="2953872502" sldId="391"/>
            <ac:spMk id="34" creationId="{B7B7572A-2B14-468F-8A6B-6310DD740F01}"/>
          </ac:spMkLst>
        </pc:spChg>
        <pc:picChg chg="add mod">
          <ac:chgData name="박선도" userId="b8914dc1-2b3b-4cbc-a9ff-506cdf2f16d2" providerId="ADAL" clId="{38F89224-480A-4BB5-A1A6-D92143662AF8}" dt="2020-01-21T01:28:48.453" v="2240" actId="1076"/>
          <ac:picMkLst>
            <pc:docMk/>
            <pc:sldMk cId="2953872502" sldId="391"/>
            <ac:picMk id="1026" creationId="{1A374714-0C30-4D38-A115-15A202E1E951}"/>
          </ac:picMkLst>
        </pc:picChg>
      </pc:sldChg>
    </pc:docChg>
  </pc:docChgLst>
  <pc:docChgLst>
    <pc:chgData name="박선도" userId="S::124949@jnu.ac.kr::b8914dc1-2b3b-4cbc-a9ff-506cdf2f16d2" providerId="AD" clId="Web-{AAEBF257-9C5E-C04D-22D6-2E20309BD067}"/>
    <pc:docChg chg="addSld modSld">
      <pc:chgData name="박선도" userId="S::124949@jnu.ac.kr::b8914dc1-2b3b-4cbc-a9ff-506cdf2f16d2" providerId="AD" clId="Web-{AAEBF257-9C5E-C04D-22D6-2E20309BD067}" dt="2020-01-21T02:57:22.580" v="23" actId="14100"/>
      <pc:docMkLst>
        <pc:docMk/>
      </pc:docMkLst>
      <pc:sldChg chg="addSp delSp modSp add replId">
        <pc:chgData name="박선도" userId="S::124949@jnu.ac.kr::b8914dc1-2b3b-4cbc-a9ff-506cdf2f16d2" providerId="AD" clId="Web-{AAEBF257-9C5E-C04D-22D6-2E20309BD067}" dt="2020-01-21T02:57:22.580" v="23" actId="14100"/>
        <pc:sldMkLst>
          <pc:docMk/>
          <pc:sldMk cId="3791760146" sldId="392"/>
        </pc:sldMkLst>
        <pc:spChg chg="del">
          <ac:chgData name="박선도" userId="S::124949@jnu.ac.kr::b8914dc1-2b3b-4cbc-a9ff-506cdf2f16d2" providerId="AD" clId="Web-{AAEBF257-9C5E-C04D-22D6-2E20309BD067}" dt="2020-01-21T02:56:20.376" v="5"/>
          <ac:spMkLst>
            <pc:docMk/>
            <pc:sldMk cId="3791760146" sldId="392"/>
            <ac:spMk id="3" creationId="{7B9A49FA-5BB1-482E-891A-16EF50C9CD6A}"/>
          </ac:spMkLst>
        </pc:spChg>
        <pc:spChg chg="mod">
          <ac:chgData name="박선도" userId="S::124949@jnu.ac.kr::b8914dc1-2b3b-4cbc-a9ff-506cdf2f16d2" providerId="AD" clId="Web-{AAEBF257-9C5E-C04D-22D6-2E20309BD067}" dt="2020-01-21T02:57:11.627" v="16" actId="20577"/>
          <ac:spMkLst>
            <pc:docMk/>
            <pc:sldMk cId="3791760146" sldId="392"/>
            <ac:spMk id="33" creationId="{2545E194-5326-4F53-89B5-D96C728B0165}"/>
          </ac:spMkLst>
        </pc:spChg>
        <pc:spChg chg="del">
          <ac:chgData name="박선도" userId="S::124949@jnu.ac.kr::b8914dc1-2b3b-4cbc-a9ff-506cdf2f16d2" providerId="AD" clId="Web-{AAEBF257-9C5E-C04D-22D6-2E20309BD067}" dt="2020-01-21T02:56:17.861" v="3"/>
          <ac:spMkLst>
            <pc:docMk/>
            <pc:sldMk cId="3791760146" sldId="392"/>
            <ac:spMk id="34" creationId="{B7B7572A-2B14-468F-8A6B-6310DD740F01}"/>
          </ac:spMkLst>
        </pc:spChg>
        <pc:picChg chg="add mod">
          <ac:chgData name="박선도" userId="S::124949@jnu.ac.kr::b8914dc1-2b3b-4cbc-a9ff-506cdf2f16d2" providerId="AD" clId="Web-{AAEBF257-9C5E-C04D-22D6-2E20309BD067}" dt="2020-01-21T02:56:33.345" v="9" actId="1076"/>
          <ac:picMkLst>
            <pc:docMk/>
            <pc:sldMk cId="3791760146" sldId="392"/>
            <ac:picMk id="4" creationId="{60120283-1FCB-4EAC-AAE5-52DC5F57E626}"/>
          </ac:picMkLst>
        </pc:picChg>
        <pc:picChg chg="add mod">
          <ac:chgData name="박선도" userId="S::124949@jnu.ac.kr::b8914dc1-2b3b-4cbc-a9ff-506cdf2f16d2" providerId="AD" clId="Web-{AAEBF257-9C5E-C04D-22D6-2E20309BD067}" dt="2020-01-21T02:57:22.580" v="23" actId="14100"/>
          <ac:picMkLst>
            <pc:docMk/>
            <pc:sldMk cId="3791760146" sldId="392"/>
            <ac:picMk id="6" creationId="{A5F1C41A-0580-4651-8565-B292B17EC504}"/>
          </ac:picMkLst>
        </pc:picChg>
        <pc:picChg chg="del">
          <ac:chgData name="박선도" userId="S::124949@jnu.ac.kr::b8914dc1-2b3b-4cbc-a9ff-506cdf2f16d2" providerId="AD" clId="Web-{AAEBF257-9C5E-C04D-22D6-2E20309BD067}" dt="2020-01-21T02:56:19.095" v="4"/>
          <ac:picMkLst>
            <pc:docMk/>
            <pc:sldMk cId="3791760146" sldId="392"/>
            <ac:picMk id="1026" creationId="{1A374714-0C30-4D38-A115-15A202E1E9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E0618-9765-4E89-B683-318AF1499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6E8573-890E-4C09-A58D-7FDD8233B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7C547-4FFE-4ED0-BF00-96ACF48D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CFD76-88B0-4D6C-B5BE-D6C11122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60148-FFC4-4FDF-AF39-7E411846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53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DBE8F-3C08-451A-B7E5-456E415B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68DC0-9B5A-4C58-A776-8A540C8B9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20732-02F0-4E8A-B7FB-364DBC56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A0D1A-2CB4-447E-83A9-80370939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03AA4-6AFB-4864-B83C-C33EAF15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7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ECC4FE-2A11-44F6-BDB6-110369185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AB604E-ACA8-4CFE-906C-642B70332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F7F7D-886F-45AF-84D7-8B09DE86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F49C9-AA70-418A-AA58-DE2E36BC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538AC-EF64-41BB-B01C-A38D623B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13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B0C48-2D5F-4C53-A6BB-62D7542B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6B842-CED2-463B-A250-0B4A4F9A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D86316-A4FC-4954-9E74-5FC0A131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271B0-336F-4930-8BEE-13263B25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FEB01-4577-417E-9D87-8DB4039B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6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0CD99-33E1-4384-8FB2-94DEBF10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126D2-E3EB-418F-8D47-9C80E79AB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7ED5F-5B27-41FF-9605-F71BAD38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87A95-7D71-473B-AFA4-1433DF52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87273-3145-4498-A950-F20D2D90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84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234B7-2C2D-4D06-9E2C-0B1795FA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1F28E-66A2-4152-90FD-50F29ECEF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EE6BC-117A-4B47-B651-AD6AF3344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503CF-8FE7-4F71-B4A5-E57B044B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8029D8-0FFD-49D5-92D6-57451B5C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23ABB2-6D17-41ED-96D6-5CF3EA36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40BFC-5F1C-4346-96BC-B2206E24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2EA865-C6B4-4728-B0FE-8D587E102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8068BD-5A26-4B6A-A8E5-E90AC881A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A1B55-3E6E-498A-8CCC-927B91CC4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2F53EF-08B6-4DBC-9145-A4691451E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1B556D-C873-4CA0-A9E3-1150A526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C76336-EC46-4CEC-938F-BCE95C30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4D22DB-2576-4BC5-98C0-F10AB376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9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B85E4-EFDE-4B39-B029-0D7CDEF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8A6C60-7FD5-4E00-840D-C905A5AE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8845D7-FFBB-41CE-85A7-CC702DD6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31A1EC-4403-4371-AD9D-B00F32C9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C24758-8C15-42C8-B6E4-1985C675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013119-85D8-4823-A604-F72F96816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AF8333-89D2-4FA0-8692-9C8992D6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36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F7129-0306-4E61-8DCD-F5ABDAAB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2FFFD-FCDA-46A7-A32C-44AFD684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419396-1BEB-4805-B952-579CAE994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6DECD9-4C4E-4BC6-86E3-CE8596EB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95D62-DEA1-43DF-8D96-825501F4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E21297-131B-47E7-839D-7B527C5C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039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DBE87-52B2-4798-922F-AFF1650F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1B6172-DAE6-49FE-A0EF-3B7E249CE7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D9836F-182B-4F01-A968-C6854B8F0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9E6DFE-2CC9-4E09-A775-5AE359B7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3DA12E-9A06-40BF-98FC-8FD5421E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A002B5-5444-45AC-AAE3-0AD600FE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69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D25F93-2CF6-4862-9F44-49ED95EF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A1D60-D668-44EE-B596-CE4E0147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D69A5-F3EB-4336-A4A8-0E1D40BDF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79AE9-F448-4DEF-B6EA-AED56250721F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230DF-693F-47D8-A6CF-CE4C37936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184A5A-1F48-4E1D-8941-CB64F9055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3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아이디어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56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71629" y="1386244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강화기능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진행에 따라 </a:t>
            </a:r>
            <a:r>
              <a:rPr lang="ko-KR" altLang="en-US" sz="2000" err="1">
                <a:ea typeface="맑은 고딕"/>
              </a:rPr>
              <a:t>몹</a:t>
            </a:r>
            <a:r>
              <a:rPr lang="ko-KR" altLang="en-US" sz="2000">
                <a:ea typeface="맑은 고딕"/>
              </a:rPr>
              <a:t> </a:t>
            </a:r>
            <a:r>
              <a:rPr lang="ko-KR" altLang="en-US" sz="2000" err="1">
                <a:ea typeface="맑은 고딕"/>
              </a:rPr>
              <a:t>피통이</a:t>
            </a:r>
            <a:r>
              <a:rPr lang="ko-KR" altLang="en-US" sz="2000">
                <a:ea typeface="맑은 고딕"/>
              </a:rPr>
              <a:t> 올라감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- </a:t>
            </a:r>
            <a:r>
              <a:rPr lang="ko-KR" altLang="en-US" sz="2000">
                <a:ea typeface="맑은 고딕"/>
              </a:rPr>
              <a:t>무기를 강화해서 대미지를 올려 대응</a:t>
            </a:r>
            <a:endParaRPr lang="en-US" altLang="ko-KR" sz="2000">
              <a:ea typeface="맑은 고딕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C57E7B7-9BF3-44FB-94DA-4FF139E78697}"/>
              </a:ext>
            </a:extLst>
          </p:cNvPr>
          <p:cNvSpPr txBox="1">
            <a:spLocks/>
          </p:cNvSpPr>
          <p:nvPr/>
        </p:nvSpPr>
        <p:spPr>
          <a:xfrm>
            <a:off x="1630922" y="1782894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만약</a:t>
            </a:r>
            <a:r>
              <a:rPr lang="en-US" altLang="ko-KR" sz="2000">
                <a:ea typeface="맑은 고딕"/>
              </a:rPr>
              <a:t>?</a:t>
            </a:r>
            <a:endParaRPr lang="ko-KR" altLang="en-US" sz="2000">
              <a:ea typeface="맑은 고딕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DA85263-BA5C-438C-B395-5B4E452BDE83}"/>
              </a:ext>
            </a:extLst>
          </p:cNvPr>
          <p:cNvSpPr txBox="1">
            <a:spLocks/>
          </p:cNvSpPr>
          <p:nvPr/>
        </p:nvSpPr>
        <p:spPr>
          <a:xfrm>
            <a:off x="2558022" y="3204512"/>
            <a:ext cx="6858543" cy="1317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그럼 특수공격은</a:t>
            </a:r>
            <a:r>
              <a:rPr lang="en-US" altLang="ko-KR" sz="2000">
                <a:ea typeface="맑은 고딕"/>
              </a:rPr>
              <a:t>??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- </a:t>
            </a:r>
            <a:r>
              <a:rPr lang="ko-KR" altLang="en-US" sz="2000">
                <a:ea typeface="맑은 고딕"/>
              </a:rPr>
              <a:t>특수공격 강화가 없으면 진행 후반이 될수록 효력이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 </a:t>
            </a:r>
            <a:r>
              <a:rPr lang="ko-KR" altLang="en-US" sz="2000">
                <a:ea typeface="맑은 고딕"/>
              </a:rPr>
              <a:t>떨어짐</a:t>
            </a:r>
            <a:r>
              <a:rPr lang="en-US" altLang="ko-KR" sz="2000">
                <a:ea typeface="맑은 고딕"/>
              </a:rPr>
              <a:t>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6C2199-2DBF-4344-BC97-24D9390F04F5}"/>
              </a:ext>
            </a:extLst>
          </p:cNvPr>
          <p:cNvSpPr txBox="1">
            <a:spLocks/>
          </p:cNvSpPr>
          <p:nvPr/>
        </p:nvSpPr>
        <p:spPr>
          <a:xfrm>
            <a:off x="3081804" y="4495386"/>
            <a:ext cx="6858543" cy="1798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그렇다면</a:t>
            </a:r>
            <a:r>
              <a:rPr lang="en-US" altLang="ko-KR" sz="2000">
                <a:ea typeface="맑은 고딕"/>
              </a:rPr>
              <a:t>?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- </a:t>
            </a:r>
            <a:r>
              <a:rPr lang="ko-KR" altLang="en-US" sz="2000">
                <a:ea typeface="맑은 고딕"/>
              </a:rPr>
              <a:t>특수공격도 강화</a:t>
            </a:r>
            <a:r>
              <a:rPr lang="en-US" altLang="ko-KR" sz="2000">
                <a:ea typeface="맑은 고딕"/>
              </a:rPr>
              <a:t>.. or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- 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무기강화단계에 따라 특수공격도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쌔짐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?</a:t>
            </a:r>
            <a:r>
              <a:rPr lang="en-US" altLang="ko-KR" sz="2000">
                <a:ea typeface="맑은 고딕"/>
              </a:rPr>
              <a:t> Or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- </a:t>
            </a:r>
            <a:r>
              <a:rPr lang="ko-KR" altLang="en-US" sz="2000">
                <a:ea typeface="맑은 고딕"/>
              </a:rPr>
              <a:t>게임 진행 순서에 따라 점점 더 강한 특수공격을 얻음</a:t>
            </a:r>
            <a:endParaRPr lang="en-US" altLang="ko-KR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731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3" y="1805641"/>
            <a:ext cx="5595501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수집형 아이템</a:t>
            </a:r>
            <a:r>
              <a:rPr lang="en-US" altLang="ko-KR" sz="2000">
                <a:ea typeface="맑은 고딕"/>
              </a:rPr>
              <a:t>_ </a:t>
            </a:r>
            <a:r>
              <a:rPr lang="ko-KR" altLang="en-US" sz="2000">
                <a:ea typeface="맑은 고딕"/>
              </a:rPr>
              <a:t>체력 증가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영구</a:t>
            </a:r>
            <a:r>
              <a:rPr lang="en-US" altLang="ko-KR" sz="2000">
                <a:ea typeface="맑은 고딕"/>
              </a:rPr>
              <a:t>)</a:t>
            </a:r>
            <a:endParaRPr lang="ko-KR" altLang="en-US" sz="2000">
              <a:ea typeface="맑은 고딕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체력증가기 때문에 슈트 부품으로</a:t>
            </a:r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일단 체력이 증가되더라도 외형적 변경 없음</a:t>
            </a:r>
            <a:endParaRPr lang="en-US" altLang="ko-KR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4622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헤르메스 로고에 대한 이미지 검색결과">
            <a:extLst>
              <a:ext uri="{FF2B5EF4-FFF2-40B4-BE49-F238E27FC236}">
                <a16:creationId xmlns:a16="http://schemas.microsoft.com/office/drawing/2014/main" id="{1A374714-0C30-4D38-A115-15A202E1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66" y="2476857"/>
            <a:ext cx="3229841" cy="322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고민</a:t>
            </a:r>
            <a:r>
              <a:rPr lang="en-US" altLang="ko-KR">
                <a:ea typeface="맑은 고딕"/>
              </a:rPr>
              <a:t>? 20.01.21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3" y="1805641"/>
            <a:ext cx="5595501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적대 로봇 아이디어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6"/>
            <a:ext cx="6858543" cy="359280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사이비</a:t>
            </a:r>
          </a:p>
          <a:p>
            <a:r>
              <a:rPr lang="ko-KR" altLang="en-US" sz="2000">
                <a:ea typeface="맑은 고딕"/>
              </a:rPr>
              <a:t>과거 생산회사 로고가 하늘을 향하는 로고임</a:t>
            </a:r>
            <a:r>
              <a:rPr lang="en-US" altLang="ko-KR" sz="2000">
                <a:ea typeface="맑은 고딕"/>
              </a:rPr>
              <a:t>.</a:t>
            </a:r>
            <a:endParaRPr lang="ko-KR" altLang="en-US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깨달음이후 본인이 생산된 공장이나 거리마다 공통적으로 있는 로고를 보고 하늘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방향</a:t>
            </a:r>
            <a:r>
              <a:rPr lang="en-US" altLang="ko-KR" sz="2000">
                <a:ea typeface="맑은 고딕"/>
              </a:rPr>
              <a:t>)</a:t>
            </a:r>
            <a:r>
              <a:rPr lang="ko-KR" altLang="en-US" sz="2000">
                <a:ea typeface="맑은 고딕"/>
              </a:rPr>
              <a:t>로 올라가야 된다는 목적을 가짐</a:t>
            </a:r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공통의 목적을 가진 로봇들이 모여 세력을 이룸</a:t>
            </a:r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세력에서 강한 로봇이 우두머리가 되어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사이비교주처럼</a:t>
            </a:r>
            <a:r>
              <a:rPr lang="en-US" altLang="ko-KR" sz="2000">
                <a:ea typeface="맑은 고딕"/>
              </a:rPr>
              <a:t>) </a:t>
            </a:r>
            <a:r>
              <a:rPr lang="ko-KR" altLang="en-US" sz="2000">
                <a:ea typeface="맑은 고딕"/>
              </a:rPr>
              <a:t>목적과 의미를 만들어 </a:t>
            </a:r>
            <a:r>
              <a:rPr lang="ko-KR" altLang="en-US" sz="2000" err="1">
                <a:ea typeface="맑은 고딕"/>
              </a:rPr>
              <a:t>선동을함</a:t>
            </a:r>
            <a:endParaRPr lang="en-US" altLang="ko-KR" sz="2000">
              <a:ea typeface="맑은 고딕"/>
            </a:endParaRPr>
          </a:p>
          <a:p>
            <a:r>
              <a:rPr lang="ko-KR" altLang="en-US" sz="2000" err="1">
                <a:ea typeface="맑은 고딕"/>
              </a:rPr>
              <a:t>올라가려는데</a:t>
            </a:r>
            <a:r>
              <a:rPr lang="ko-KR" altLang="en-US" sz="2000">
                <a:ea typeface="맑은 고딕"/>
              </a:rPr>
              <a:t> </a:t>
            </a:r>
            <a:r>
              <a:rPr lang="en-US" altLang="ko-KR" sz="2000">
                <a:ea typeface="맑은 고딕"/>
              </a:rPr>
              <a:t>3</a:t>
            </a:r>
            <a:r>
              <a:rPr lang="ko-KR" altLang="en-US" sz="2000">
                <a:ea typeface="맑은 고딕"/>
              </a:rPr>
              <a:t>계층 입구에서 인간들이 막으려고 </a:t>
            </a:r>
            <a:r>
              <a:rPr lang="ko-KR" altLang="en-US" sz="2000" err="1">
                <a:ea typeface="맑은 고딕"/>
              </a:rPr>
              <a:t>공격을함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과거</a:t>
            </a:r>
            <a:r>
              <a:rPr lang="en-US" altLang="ko-KR" sz="2000">
                <a:ea typeface="맑은 고딕"/>
              </a:rPr>
              <a:t>) -&gt; </a:t>
            </a:r>
            <a:r>
              <a:rPr lang="ko-KR" altLang="en-US" sz="2000">
                <a:ea typeface="맑은 고딕"/>
              </a:rPr>
              <a:t>인간에게 </a:t>
            </a:r>
            <a:r>
              <a:rPr lang="ko-KR" altLang="en-US" sz="2000" err="1">
                <a:ea typeface="맑은 고딕"/>
              </a:rPr>
              <a:t>적대적이게됨</a:t>
            </a:r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인간에게 우호성향을 보이는 로봇에게도 적대성향을 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A49FA-5BB1-482E-891A-16EF50C9CD6A}"/>
              </a:ext>
            </a:extLst>
          </p:cNvPr>
          <p:cNvSpPr txBox="1"/>
          <p:nvPr/>
        </p:nvSpPr>
        <p:spPr>
          <a:xfrm>
            <a:off x="10610850" y="4276952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로고 예시</a:t>
            </a:r>
          </a:p>
        </p:txBody>
      </p:sp>
    </p:spTree>
    <p:extLst>
      <p:ext uri="{BB962C8B-B14F-4D97-AF65-F5344CB8AC3E}">
        <p14:creationId xmlns:p14="http://schemas.microsoft.com/office/powerpoint/2010/main" val="295387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고민</a:t>
            </a:r>
            <a:r>
              <a:rPr lang="en-US" altLang="ko-KR">
                <a:ea typeface="맑은 고딕"/>
              </a:rPr>
              <a:t>? 20.01.21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3" y="1805641"/>
            <a:ext cx="5595501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ea typeface="맑은 고딕"/>
              </a:rPr>
              <a:t>맵?</a:t>
            </a:r>
          </a:p>
        </p:txBody>
      </p:sp>
      <p:pic>
        <p:nvPicPr>
          <p:cNvPr id="4" name="그림 4" descr="회로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60120283-1FCB-4EAC-AAE5-52DC5F57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15" y="245659"/>
            <a:ext cx="4198799" cy="6491785"/>
          </a:xfrm>
          <a:prstGeom prst="rect">
            <a:avLst/>
          </a:prstGeom>
        </p:spPr>
      </p:pic>
      <p:pic>
        <p:nvPicPr>
          <p:cNvPr id="6" name="그림 6" descr="텍스트, 컴퓨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A5F1C41A-0580-4651-8565-B292B17E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550" y="249424"/>
            <a:ext cx="4744871" cy="43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6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그리기, 모자이(가) 표시된 사진&#10;&#10;매우 높은 신뢰도로 생성된 설명">
            <a:extLst>
              <a:ext uri="{FF2B5EF4-FFF2-40B4-BE49-F238E27FC236}">
                <a16:creationId xmlns:a16="http://schemas.microsoft.com/office/drawing/2014/main" id="{70A90E39-D7C8-420C-BEBE-A9692073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169" y="3480579"/>
            <a:ext cx="2009775" cy="268605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343CA5D-ED3C-4D4A-9299-2105C6A58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65" y="601803"/>
            <a:ext cx="8661492" cy="5884432"/>
          </a:xfrm>
        </p:spPr>
      </p:pic>
    </p:spTree>
    <p:extLst>
      <p:ext uri="{BB962C8B-B14F-4D97-AF65-F5344CB8AC3E}">
        <p14:creationId xmlns:p14="http://schemas.microsoft.com/office/powerpoint/2010/main" val="45437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963C99-291D-4518-B80A-C1548BC21CDA}"/>
              </a:ext>
            </a:extLst>
          </p:cNvPr>
          <p:cNvSpPr/>
          <p:nvPr/>
        </p:nvSpPr>
        <p:spPr>
          <a:xfrm>
            <a:off x="3051595" y="3021142"/>
            <a:ext cx="2695064" cy="32296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7CA1C8C-EE1F-4C79-9086-D2B27DD9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54" y="748086"/>
            <a:ext cx="7266733" cy="49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6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D8D73124-346E-4C74-AE72-C7B6F45B146D}"/>
              </a:ext>
            </a:extLst>
          </p:cNvPr>
          <p:cNvSpPr txBox="1">
            <a:spLocks/>
          </p:cNvSpPr>
          <p:nvPr/>
        </p:nvSpPr>
        <p:spPr>
          <a:xfrm>
            <a:off x="726232" y="807104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특수공격</a:t>
            </a:r>
            <a:r>
              <a:rPr lang="en-US" altLang="ko-KR" sz="2000"/>
              <a:t>??</a:t>
            </a:r>
            <a:endParaRPr lang="ko-KR" altLang="en-US" sz="200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9CA5B7C-AAF9-4C2F-8686-320D0EF0F4B2}"/>
              </a:ext>
            </a:extLst>
          </p:cNvPr>
          <p:cNvSpPr txBox="1">
            <a:spLocks/>
          </p:cNvSpPr>
          <p:nvPr/>
        </p:nvSpPr>
        <p:spPr>
          <a:xfrm>
            <a:off x="726232" y="1005429"/>
            <a:ext cx="6858543" cy="43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FB00875C-6878-4E35-AAE5-971203AFC255}"/>
              </a:ext>
            </a:extLst>
          </p:cNvPr>
          <p:cNvSpPr txBox="1">
            <a:spLocks/>
          </p:cNvSpPr>
          <p:nvPr/>
        </p:nvSpPr>
        <p:spPr>
          <a:xfrm>
            <a:off x="1232194" y="1164960"/>
            <a:ext cx="9207206" cy="243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특수공격을 무기의 기능으로 넣을지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  - </a:t>
            </a:r>
            <a:r>
              <a:rPr lang="ko-KR" altLang="en-US" sz="2000"/>
              <a:t>단점 </a:t>
            </a:r>
            <a:r>
              <a:rPr lang="en-US" altLang="ko-KR" sz="2000"/>
              <a:t>: </a:t>
            </a:r>
            <a:r>
              <a:rPr lang="ko-KR" altLang="en-US" sz="2000"/>
              <a:t>특수공격 종류가 많아질 수 있음</a:t>
            </a:r>
            <a:r>
              <a:rPr lang="en-US" altLang="ko-KR" sz="2000"/>
              <a:t>.(</a:t>
            </a:r>
            <a:r>
              <a:rPr lang="ko-KR" altLang="en-US" sz="2000"/>
              <a:t>작업량 상승</a:t>
            </a:r>
            <a:r>
              <a:rPr lang="en-US" altLang="ko-KR" sz="2000"/>
              <a:t>)</a:t>
            </a:r>
          </a:p>
          <a:p>
            <a:pPr marL="0" indent="0">
              <a:buNone/>
            </a:pPr>
            <a:r>
              <a:rPr lang="en-US" altLang="ko-KR" sz="2000"/>
              <a:t>     - </a:t>
            </a:r>
            <a:r>
              <a:rPr lang="ko-KR" altLang="en-US" sz="2000"/>
              <a:t>장점 </a:t>
            </a:r>
            <a:r>
              <a:rPr lang="en-US" altLang="ko-KR" sz="2000"/>
              <a:t>: </a:t>
            </a:r>
            <a:r>
              <a:rPr lang="ko-KR" altLang="en-US" sz="2000"/>
              <a:t>특수공격이 장착한 무기와 일체감 있어 자연스러움</a:t>
            </a:r>
            <a:endParaRPr lang="en-US" altLang="ko-KR" sz="2000"/>
          </a:p>
          <a:p>
            <a:pPr marL="0" indent="0">
              <a:buNone/>
            </a:pPr>
            <a:endParaRPr lang="en-US" altLang="ko-KR" sz="2000"/>
          </a:p>
          <a:p>
            <a:r>
              <a:rPr lang="ko-KR" altLang="en-US" sz="2000">
                <a:highlight>
                  <a:srgbClr val="FFFF00"/>
                </a:highlight>
                <a:ea typeface="맑은 고딕"/>
              </a:rPr>
              <a:t>아니면 추가 장착으로 할지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??</a:t>
            </a:r>
          </a:p>
          <a:p>
            <a:pPr marL="0" indent="0">
              <a:buNone/>
            </a:pPr>
            <a:r>
              <a:rPr lang="en-US" altLang="ko-KR" sz="2000"/>
              <a:t>     - </a:t>
            </a:r>
            <a:r>
              <a:rPr lang="ko-KR" altLang="en-US" sz="2000"/>
              <a:t>장점 </a:t>
            </a:r>
            <a:r>
              <a:rPr lang="en-US" altLang="ko-KR" sz="2000"/>
              <a:t>: </a:t>
            </a:r>
            <a:r>
              <a:rPr lang="ko-KR" altLang="en-US" sz="2000"/>
              <a:t>만들려는 특수공격 숫자만큼만 작업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  - </a:t>
            </a:r>
            <a:r>
              <a:rPr lang="ko-KR" altLang="en-US" sz="2000"/>
              <a:t>단점</a:t>
            </a:r>
            <a:r>
              <a:rPr lang="en-US" altLang="ko-KR" sz="2000"/>
              <a:t>? : </a:t>
            </a:r>
            <a:r>
              <a:rPr lang="ko-KR" altLang="en-US" sz="2000"/>
              <a:t>시스템이 복잡해질 수 있음</a:t>
            </a:r>
            <a:r>
              <a:rPr lang="en-US" altLang="ko-KR" sz="2000"/>
              <a:t>. (</a:t>
            </a:r>
            <a:r>
              <a:rPr lang="ko-KR" altLang="en-US" sz="2000"/>
              <a:t>확실히 단점이라고 단정지을 수는 없음</a:t>
            </a:r>
            <a:r>
              <a:rPr lang="en-US" altLang="ko-KR" sz="2000"/>
              <a:t>)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     - </a:t>
            </a:r>
            <a:r>
              <a:rPr lang="ko-KR" altLang="en-US" sz="2000">
                <a:ea typeface="맑은 고딕"/>
              </a:rPr>
              <a:t>그래픽으로 보일지 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안보일지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?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보인다면 추가 그래픽 작업이 필요함</a:t>
            </a:r>
            <a:r>
              <a:rPr lang="en-US" altLang="ko-KR" sz="2000">
                <a:ea typeface="맑은 고딕"/>
              </a:rPr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30DB134-5A77-4771-B222-A5B51EE5F755}"/>
              </a:ext>
            </a:extLst>
          </p:cNvPr>
          <p:cNvSpPr txBox="1">
            <a:spLocks/>
          </p:cNvSpPr>
          <p:nvPr/>
        </p:nvSpPr>
        <p:spPr>
          <a:xfrm>
            <a:off x="726232" y="3703856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체력회복</a:t>
            </a:r>
            <a:r>
              <a:rPr lang="en-US" altLang="ko-KR" sz="2000"/>
              <a:t>???</a:t>
            </a:r>
            <a:endParaRPr lang="ko-KR" altLang="en-US" sz="200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5C0833B-3286-45FE-A363-4D8B4B902D69}"/>
              </a:ext>
            </a:extLst>
          </p:cNvPr>
          <p:cNvSpPr txBox="1">
            <a:spLocks/>
          </p:cNvSpPr>
          <p:nvPr/>
        </p:nvSpPr>
        <p:spPr>
          <a:xfrm>
            <a:off x="1232194" y="4185060"/>
            <a:ext cx="10788356" cy="243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체력회복을 소모성 아이템으로</a:t>
            </a:r>
            <a:r>
              <a:rPr lang="en-US" altLang="ko-KR" sz="2000"/>
              <a:t>…</a:t>
            </a:r>
          </a:p>
          <a:p>
            <a:pPr marL="0" indent="0">
              <a:buNone/>
            </a:pPr>
            <a:r>
              <a:rPr lang="en-US" altLang="ko-KR" sz="2000"/>
              <a:t>   - </a:t>
            </a:r>
            <a:r>
              <a:rPr lang="ko-KR" altLang="en-US" sz="2000"/>
              <a:t>몬스터에게 얻거나 </a:t>
            </a:r>
            <a:r>
              <a:rPr lang="en-US" altLang="ko-KR" sz="2000" err="1"/>
              <a:t>npc</a:t>
            </a:r>
            <a:r>
              <a:rPr lang="ko-KR" altLang="en-US" sz="2000"/>
              <a:t>에게 구매</a:t>
            </a:r>
            <a:r>
              <a:rPr lang="en-US" altLang="ko-KR" sz="2000"/>
              <a:t>(=</a:t>
            </a:r>
            <a:r>
              <a:rPr lang="ko-KR" altLang="en-US" sz="2000"/>
              <a:t>재화시스템을 </a:t>
            </a:r>
            <a:r>
              <a:rPr lang="ko-KR" altLang="en-US" sz="2000" err="1"/>
              <a:t>구현해야함</a:t>
            </a:r>
            <a:r>
              <a:rPr lang="en-US" altLang="ko-KR" sz="2000"/>
              <a:t>…)</a:t>
            </a:r>
          </a:p>
          <a:p>
            <a:pPr marL="0" indent="0">
              <a:buNone/>
            </a:pPr>
            <a:endParaRPr lang="en-US" altLang="ko-KR" sz="2000"/>
          </a:p>
          <a:p>
            <a:r>
              <a:rPr lang="ko-KR" altLang="en-US" sz="2000">
                <a:highlight>
                  <a:srgbClr val="FFFF00"/>
                </a:highlight>
                <a:ea typeface="맑은 고딕"/>
              </a:rPr>
              <a:t>에너지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(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가칭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) 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소모로 체력회복</a:t>
            </a:r>
            <a:endParaRPr lang="en-US" altLang="ko-KR" sz="2000">
              <a:highlight>
                <a:srgbClr val="FFFF00"/>
              </a:highlight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highlight>
                  <a:srgbClr val="FFFF00"/>
                </a:highlight>
                <a:ea typeface="맑은 고딕"/>
              </a:rPr>
              <a:t>   -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할로우나이트처럼</a:t>
            </a:r>
            <a:endParaRPr lang="en-US" altLang="ko-KR" sz="2000">
              <a:highlight>
                <a:srgbClr val="FFFF00"/>
              </a:highlight>
              <a:ea typeface="맑은 고딕"/>
            </a:endParaRPr>
          </a:p>
          <a:p>
            <a:pPr marL="0" indent="0">
              <a:buNone/>
            </a:pPr>
            <a:r>
              <a:rPr lang="ko-KR" altLang="en-US" sz="2000">
                <a:highlight>
                  <a:srgbClr val="FFFF00"/>
                </a:highlight>
                <a:ea typeface="맑은 고딕"/>
              </a:rPr>
              <a:t>   -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몹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타격시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 얻는 에너지양으로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벨런싱</a:t>
            </a:r>
          </a:p>
          <a:p>
            <a:pPr marL="0" indent="0">
              <a:buNone/>
            </a:pPr>
            <a:endParaRPr lang="en-US" altLang="ko-KR" sz="2000"/>
          </a:p>
          <a:p>
            <a:r>
              <a:rPr lang="ko-KR" altLang="en-US" sz="2000"/>
              <a:t>휴식</a:t>
            </a:r>
            <a:r>
              <a:rPr lang="en-US" altLang="ko-KR" sz="2000"/>
              <a:t>(</a:t>
            </a:r>
            <a:r>
              <a:rPr lang="ko-KR" altLang="en-US" sz="1200" err="1"/>
              <a:t>할로우나이트</a:t>
            </a:r>
            <a:r>
              <a:rPr lang="ko-KR" altLang="en-US" sz="1200"/>
              <a:t> 벤치 시스템</a:t>
            </a:r>
            <a:r>
              <a:rPr lang="en-US" altLang="ko-KR" sz="2000"/>
              <a:t>) </a:t>
            </a:r>
            <a:r>
              <a:rPr lang="ko-KR" altLang="en-US" sz="2000"/>
              <a:t>시 체력 </a:t>
            </a:r>
            <a:r>
              <a:rPr lang="ko-KR" altLang="en-US" sz="2000" err="1"/>
              <a:t>회복약</a:t>
            </a:r>
            <a:r>
              <a:rPr lang="ko-KR" altLang="en-US" sz="2000"/>
              <a:t> 일정 개수 충전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- ex)</a:t>
            </a:r>
            <a:r>
              <a:rPr lang="ko-KR" altLang="en-US" sz="2000" err="1"/>
              <a:t>다크소울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- </a:t>
            </a:r>
            <a:r>
              <a:rPr lang="ko-KR" altLang="en-US" sz="2000"/>
              <a:t>게임 진행중 맵 곳곳에 있는 수집아이템 수집으로 충전 개수 증가</a:t>
            </a:r>
            <a:r>
              <a:rPr lang="en-US" altLang="ko-KR" sz="2000"/>
              <a:t>..</a:t>
            </a:r>
            <a:r>
              <a:rPr lang="ko-KR" altLang="en-US" sz="2000"/>
              <a:t> </a:t>
            </a:r>
            <a:endParaRPr lang="en-US" altLang="ko-KR" sz="2000"/>
          </a:p>
          <a:p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10752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583357" y="1477167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장착 카테고리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155994" y="1899443"/>
            <a:ext cx="6858543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highlight>
                  <a:srgbClr val="FFFF00"/>
                </a:highlight>
                <a:ea typeface="맑은 고딕"/>
              </a:rPr>
              <a:t>무기 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/ (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특수공격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)</a:t>
            </a:r>
            <a:r>
              <a:rPr lang="en-US" altLang="ko-KR" sz="1050">
                <a:highlight>
                  <a:srgbClr val="FFFF00"/>
                </a:highlight>
                <a:ea typeface="맑은 고딕"/>
              </a:rPr>
              <a:t>(</a:t>
            </a:r>
            <a:r>
              <a:rPr lang="ko-KR" altLang="en-US" sz="1050" err="1">
                <a:highlight>
                  <a:srgbClr val="FFFF00"/>
                </a:highlight>
                <a:ea typeface="맑은 고딕"/>
              </a:rPr>
              <a:t>이름생각해야함</a:t>
            </a:r>
            <a:r>
              <a:rPr lang="en-US" altLang="ko-KR" sz="1050">
                <a:highlight>
                  <a:srgbClr val="FFFF00"/>
                </a:highlight>
                <a:ea typeface="맑은 고딕"/>
              </a:rPr>
              <a:t>) 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/ 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이동관련</a:t>
            </a:r>
            <a:r>
              <a:rPr lang="en-US" altLang="ko-KR" sz="1200">
                <a:highlight>
                  <a:srgbClr val="FFFF00"/>
                </a:highlight>
                <a:ea typeface="맑은 고딕"/>
              </a:rPr>
              <a:t>(</a:t>
            </a:r>
            <a:r>
              <a:rPr lang="ko-KR" altLang="en-US" sz="1200" err="1">
                <a:highlight>
                  <a:srgbClr val="FFFF00"/>
                </a:highlight>
                <a:ea typeface="맑은 고딕"/>
              </a:rPr>
              <a:t>이름생각해야함</a:t>
            </a:r>
            <a:r>
              <a:rPr lang="en-US" altLang="ko-KR" sz="1200">
                <a:highlight>
                  <a:srgbClr val="FFFF00"/>
                </a:highlight>
                <a:ea typeface="맑은 고딕"/>
              </a:rPr>
              <a:t>)</a:t>
            </a:r>
            <a:endParaRPr lang="en-US" altLang="ko-KR" sz="2000">
              <a:highlight>
                <a:srgbClr val="FFFF00"/>
              </a:highlight>
              <a:ea typeface="맑은 고딕"/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FC0BF089-54C0-4116-B49D-F4059F8C3E7A}"/>
              </a:ext>
            </a:extLst>
          </p:cNvPr>
          <p:cNvSpPr txBox="1">
            <a:spLocks/>
          </p:cNvSpPr>
          <p:nvPr/>
        </p:nvSpPr>
        <p:spPr>
          <a:xfrm>
            <a:off x="1155994" y="2296093"/>
            <a:ext cx="6858543" cy="39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무기 </a:t>
            </a:r>
            <a:r>
              <a:rPr lang="en-US" altLang="ko-KR" sz="2000"/>
              <a:t>/ </a:t>
            </a:r>
            <a:r>
              <a:rPr lang="ko-KR" altLang="en-US" sz="2000"/>
              <a:t>이동관련</a:t>
            </a:r>
            <a:r>
              <a:rPr lang="en-US" altLang="ko-KR" sz="1200"/>
              <a:t>(</a:t>
            </a:r>
            <a:r>
              <a:rPr lang="ko-KR" altLang="en-US" sz="1200" err="1"/>
              <a:t>이름생각해야함</a:t>
            </a:r>
            <a:r>
              <a:rPr lang="en-US" altLang="ko-KR" sz="1200"/>
              <a:t>)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425949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583357" y="1477167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아이템 종류?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3641422" y="2002416"/>
            <a:ext cx="6858543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무기 </a:t>
            </a:r>
            <a:r>
              <a:rPr lang="en-US" altLang="ko-KR" sz="2000">
                <a:ea typeface="맑은 고딕"/>
              </a:rPr>
              <a:t>/ (</a:t>
            </a:r>
            <a:r>
              <a:rPr lang="ko-KR" altLang="en-US" sz="2000">
                <a:ea typeface="맑은 고딕"/>
              </a:rPr>
              <a:t>특수공격</a:t>
            </a:r>
            <a:r>
              <a:rPr lang="en-US" altLang="ko-KR" sz="2000">
                <a:ea typeface="맑은 고딕"/>
              </a:rPr>
              <a:t>)</a:t>
            </a:r>
            <a:r>
              <a:rPr lang="en-US" altLang="ko-KR" sz="1050">
                <a:ea typeface="맑은 고딕"/>
              </a:rPr>
              <a:t>(</a:t>
            </a:r>
            <a:r>
              <a:rPr lang="ko-KR" altLang="en-US" sz="1050" err="1">
                <a:ea typeface="맑은 고딕"/>
              </a:rPr>
              <a:t>이름생각해야함</a:t>
            </a:r>
            <a:r>
              <a:rPr lang="en-US" altLang="ko-KR" sz="1050">
                <a:ea typeface="맑은 고딕"/>
              </a:rPr>
              <a:t>) </a:t>
            </a:r>
            <a:r>
              <a:rPr lang="en-US" altLang="ko-KR" sz="2000">
                <a:ea typeface="맑은 고딕"/>
              </a:rPr>
              <a:t>/ </a:t>
            </a:r>
            <a:r>
              <a:rPr lang="ko-KR" altLang="en-US" sz="2000">
                <a:ea typeface="맑은 고딕"/>
              </a:rPr>
              <a:t>이동관련</a:t>
            </a:r>
            <a:r>
              <a:rPr lang="en-US" altLang="ko-KR" sz="1200">
                <a:ea typeface="맑은 고딕"/>
              </a:rPr>
              <a:t>(</a:t>
            </a:r>
            <a:r>
              <a:rPr lang="ko-KR" altLang="en-US" sz="1200" err="1">
                <a:ea typeface="맑은 고딕"/>
              </a:rPr>
              <a:t>이름생각해야함</a:t>
            </a:r>
            <a:r>
              <a:rPr lang="en-US" altLang="ko-KR" sz="1200">
                <a:ea typeface="맑은 고딕"/>
              </a:rPr>
              <a:t>)</a:t>
            </a:r>
            <a:endParaRPr lang="en-US" altLang="ko-KR" sz="2000">
              <a:ea typeface="맑은 고딕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A6978B3-E473-4EA5-AD4D-94B3B5C62FF8}"/>
              </a:ext>
            </a:extLst>
          </p:cNvPr>
          <p:cNvSpPr txBox="1">
            <a:spLocks/>
          </p:cNvSpPr>
          <p:nvPr/>
        </p:nvSpPr>
        <p:spPr>
          <a:xfrm>
            <a:off x="2371915" y="2002416"/>
            <a:ext cx="6858543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장착</a:t>
            </a:r>
            <a:endParaRPr lang="en-US" altLang="ko-KR" sz="2000">
              <a:ea typeface="맑은 고딕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BF51C3-B661-4B41-95D7-5F60986E80FB}"/>
              </a:ext>
            </a:extLst>
          </p:cNvPr>
          <p:cNvSpPr txBox="1">
            <a:spLocks/>
          </p:cNvSpPr>
          <p:nvPr/>
        </p:nvSpPr>
        <p:spPr>
          <a:xfrm>
            <a:off x="2371915" y="2628518"/>
            <a:ext cx="6858543" cy="899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u="sng" strike="sngStrike">
                <a:ea typeface="맑은 고딕"/>
              </a:rPr>
              <a:t>소비</a:t>
            </a:r>
            <a:r>
              <a:rPr lang="en-US" altLang="ko-KR" sz="2000" u="sng" strike="sngStrike">
                <a:ea typeface="맑은 고딕"/>
              </a:rPr>
              <a:t>??</a:t>
            </a:r>
          </a:p>
          <a:p>
            <a:pPr marL="0" indent="0">
              <a:buNone/>
            </a:pPr>
            <a:r>
              <a:rPr lang="en-US" altLang="ko-KR" sz="2000" u="sng" strike="sngStrike">
                <a:ea typeface="맑은 고딕"/>
              </a:rPr>
              <a:t>    </a:t>
            </a:r>
            <a:r>
              <a:rPr lang="ko-KR" altLang="en-US" sz="2000" u="sng" strike="sngStrike">
                <a:ea typeface="맑은 고딕"/>
              </a:rPr>
              <a:t>소비아이템이 필요한가</a:t>
            </a:r>
            <a:r>
              <a:rPr lang="en-US" altLang="ko-KR" sz="2000" u="sng" strike="sngStrike">
                <a:ea typeface="맑은 고딕"/>
              </a:rPr>
              <a:t>?? </a:t>
            </a:r>
            <a:r>
              <a:rPr lang="ko-KR" altLang="en-US" sz="2000" u="sng" strike="sngStrike" err="1">
                <a:ea typeface="맑은 고딕"/>
              </a:rPr>
              <a:t>필요없음</a:t>
            </a:r>
            <a:endParaRPr lang="en-US" altLang="ko-KR" sz="2000" u="sng" strike="sngStrike">
              <a:ea typeface="맑은 고딕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34256A-BD0E-4C85-B52F-5FDE2AE1A080}"/>
              </a:ext>
            </a:extLst>
          </p:cNvPr>
          <p:cNvSpPr txBox="1">
            <a:spLocks/>
          </p:cNvSpPr>
          <p:nvPr/>
        </p:nvSpPr>
        <p:spPr>
          <a:xfrm>
            <a:off x="2371914" y="3757173"/>
            <a:ext cx="6858543" cy="899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기타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</a:t>
            </a:r>
            <a:r>
              <a:rPr lang="ko-KR" altLang="en-US" sz="2000">
                <a:ea typeface="맑은 고딕"/>
              </a:rPr>
              <a:t>수집형 아이템</a:t>
            </a:r>
            <a:r>
              <a:rPr lang="en-US" altLang="ko-KR" sz="2000">
                <a:ea typeface="맑은 고딕"/>
              </a:rPr>
              <a:t>?(</a:t>
            </a:r>
            <a:r>
              <a:rPr lang="ko-KR" altLang="en-US" sz="2000">
                <a:ea typeface="맑은 고딕"/>
              </a:rPr>
              <a:t>체력 최대치 늘려주는 것 등</a:t>
            </a:r>
            <a:r>
              <a:rPr lang="en-US" altLang="ko-KR" sz="200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803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4" y="1805641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이름 정하기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특수공격</a:t>
            </a:r>
            <a:r>
              <a:rPr lang="en-US" altLang="ko-KR" sz="2000">
                <a:ea typeface="맑은 고딕"/>
              </a:rPr>
              <a:t>)</a:t>
            </a:r>
            <a:r>
              <a:rPr lang="en-US" altLang="ko-KR" sz="1050">
                <a:ea typeface="맑은 고딕"/>
              </a:rPr>
              <a:t>(</a:t>
            </a:r>
            <a:r>
              <a:rPr lang="ko-KR" altLang="en-US" sz="1050" err="1">
                <a:ea typeface="맑은 고딕"/>
              </a:rPr>
              <a:t>이름생각해야함</a:t>
            </a:r>
            <a:r>
              <a:rPr lang="en-US" altLang="ko-KR" sz="1050">
                <a:ea typeface="맑은 고딕"/>
              </a:rPr>
              <a:t>) </a:t>
            </a:r>
            <a:endParaRPr lang="en-US" altLang="ko-KR" sz="2000">
              <a:ea typeface="맑은 고딕"/>
            </a:endParaRPr>
          </a:p>
          <a:p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이동관련</a:t>
            </a:r>
            <a:r>
              <a:rPr lang="en-US" altLang="ko-KR" sz="2000">
                <a:ea typeface="맑은 고딕"/>
              </a:rPr>
              <a:t>)</a:t>
            </a:r>
            <a:r>
              <a:rPr lang="en-US" altLang="ko-KR" sz="1200">
                <a:ea typeface="맑은 고딕"/>
              </a:rPr>
              <a:t>(</a:t>
            </a:r>
            <a:r>
              <a:rPr lang="ko-KR" altLang="en-US" sz="1200" err="1">
                <a:ea typeface="맑은 고딕"/>
              </a:rPr>
              <a:t>이름생각해야함</a:t>
            </a:r>
            <a:r>
              <a:rPr lang="en-US" altLang="ko-KR" sz="1200">
                <a:ea typeface="맑은 고딕"/>
              </a:rPr>
              <a:t>)</a:t>
            </a:r>
            <a:endParaRPr lang="en-US" altLang="ko-KR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471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4" y="1805641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강화기능</a:t>
            </a:r>
            <a:r>
              <a:rPr lang="en-US" altLang="ko-KR" sz="2000">
                <a:ea typeface="맑은 고딕"/>
              </a:rPr>
              <a:t>??</a:t>
            </a:r>
            <a:endParaRPr lang="ko-KR" altLang="en-US" sz="2000">
              <a:ea typeface="맑은 고딕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highlight>
                  <a:srgbClr val="FFFF00"/>
                </a:highlight>
                <a:ea typeface="맑은 고딕"/>
              </a:rPr>
              <a:t>강화기능을 넣을 것인가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? YES</a:t>
            </a:r>
          </a:p>
          <a:p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넣는다면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ko-KR" altLang="en-US" sz="2000">
                <a:ea typeface="맑은 고딕"/>
              </a:rPr>
              <a:t>     재료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 err="1">
                <a:ea typeface="맑은 고딕"/>
              </a:rPr>
              <a:t>수집형아이템</a:t>
            </a:r>
            <a:r>
              <a:rPr lang="en-US" altLang="ko-KR" sz="2000">
                <a:ea typeface="맑은 고딕"/>
              </a:rPr>
              <a:t>.ex.</a:t>
            </a:r>
            <a:r>
              <a:rPr lang="ko-KR" altLang="en-US" sz="2000" err="1">
                <a:ea typeface="맑은 고딕"/>
              </a:rPr>
              <a:t>강화석</a:t>
            </a:r>
            <a:r>
              <a:rPr lang="en-US" altLang="ko-KR" sz="2000">
                <a:ea typeface="맑은 고딕"/>
              </a:rPr>
              <a:t>?)</a:t>
            </a:r>
            <a:r>
              <a:rPr lang="ko-KR" altLang="en-US" sz="2000">
                <a:ea typeface="맑은 고딕"/>
              </a:rPr>
              <a:t>소모</a:t>
            </a:r>
            <a:r>
              <a:rPr lang="en-US" altLang="ko-KR" sz="2000">
                <a:ea typeface="맑은 고딕"/>
              </a:rPr>
              <a:t>, </a:t>
            </a:r>
            <a:r>
              <a:rPr lang="ko-KR" altLang="en-US" sz="2000">
                <a:ea typeface="맑은 고딕"/>
              </a:rPr>
              <a:t>강화확률 </a:t>
            </a:r>
            <a:r>
              <a:rPr lang="en-US" altLang="ko-KR" sz="2000">
                <a:ea typeface="맑은 고딕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04525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4" y="1805641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강화기능</a:t>
            </a:r>
            <a:r>
              <a:rPr lang="en-US" altLang="ko-KR" sz="2000">
                <a:ea typeface="맑은 고딕"/>
              </a:rPr>
              <a:t>??</a:t>
            </a:r>
            <a:endParaRPr lang="ko-KR" altLang="en-US" sz="2000">
              <a:ea typeface="맑은 고딕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err="1">
                <a:ea typeface="맑은 고딕"/>
              </a:rPr>
              <a:t>무기별</a:t>
            </a:r>
            <a:r>
              <a:rPr lang="ko-KR" altLang="en-US" sz="2000">
                <a:ea typeface="맑은 고딕"/>
              </a:rPr>
              <a:t> 강화단계가 따로 적용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 - </a:t>
            </a:r>
            <a:r>
              <a:rPr lang="ko-KR" altLang="en-US" sz="2000">
                <a:ea typeface="맑은 고딕"/>
              </a:rPr>
              <a:t>재료 </a:t>
            </a:r>
            <a:r>
              <a:rPr lang="en-US" altLang="ko-KR" sz="2000">
                <a:ea typeface="맑은 고딕"/>
              </a:rPr>
              <a:t>: </a:t>
            </a:r>
            <a:r>
              <a:rPr lang="ko-KR" altLang="en-US" sz="2000" err="1">
                <a:ea typeface="맑은 고딕"/>
              </a:rPr>
              <a:t>맵에</a:t>
            </a:r>
            <a:r>
              <a:rPr lang="ko-KR" altLang="en-US" sz="2000">
                <a:ea typeface="맑은 고딕"/>
              </a:rPr>
              <a:t> </a:t>
            </a:r>
            <a:r>
              <a:rPr lang="ko-KR" altLang="en-US" sz="2000" err="1">
                <a:ea typeface="맑은 고딕"/>
              </a:rPr>
              <a:t>숨겨것으로</a:t>
            </a:r>
            <a:r>
              <a:rPr lang="ko-KR" altLang="en-US" sz="2000">
                <a:ea typeface="맑은 고딕"/>
              </a:rPr>
              <a:t> 수요 충족 힘들듯</a:t>
            </a:r>
            <a:r>
              <a:rPr lang="en-US" altLang="ko-KR" sz="2000">
                <a:ea typeface="맑은 고딕"/>
              </a:rPr>
              <a:t>?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            </a:t>
            </a:r>
            <a:r>
              <a:rPr lang="ko-KR" altLang="en-US" sz="2000" err="1">
                <a:ea typeface="맑은 고딕"/>
              </a:rPr>
              <a:t>몹이</a:t>
            </a:r>
            <a:r>
              <a:rPr lang="ko-KR" altLang="en-US" sz="2000">
                <a:ea typeface="맑은 고딕"/>
              </a:rPr>
              <a:t> 일정확률로 드랍</a:t>
            </a:r>
            <a:r>
              <a:rPr lang="en-US" altLang="ko-KR" sz="2000">
                <a:ea typeface="맑은 고딕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2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8CA156683BCB46AEE944F0CC28C9E2" ma:contentTypeVersion="5" ma:contentTypeDescription="새 문서를 만듭니다." ma:contentTypeScope="" ma:versionID="72f88e98bc0223a37efe225e1f3a59b5">
  <xsd:schema xmlns:xsd="http://www.w3.org/2001/XMLSchema" xmlns:xs="http://www.w3.org/2001/XMLSchema" xmlns:p="http://schemas.microsoft.com/office/2006/metadata/properties" xmlns:ns3="8137d026-18ad-41a8-9c1d-8fbbec110572" targetNamespace="http://schemas.microsoft.com/office/2006/metadata/properties" ma:root="true" ma:fieldsID="49a7fe7fae90315afebfa94739426851" ns3:_="">
    <xsd:import namespace="8137d026-18ad-41a8-9c1d-8fbbec1105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7d026-18ad-41a8-9c1d-8fbbec1105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E1EE39-72F2-43D2-A5AD-0DB40DCDCE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6564AF-EB8F-4B5E-A039-709F7CEE0D76}">
  <ds:schemaRefs>
    <ds:schemaRef ds:uri="8137d026-18ad-41a8-9c1d-8fbbec11057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E419149-B84A-42C8-B707-52035C9DE9DB}">
  <ds:schemaRefs>
    <ds:schemaRef ds:uri="8137d026-18ad-41a8-9c1d-8fbbec1105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13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아이디어</vt:lpstr>
      <vt:lpstr>PowerPoint 프레젠테이션</vt:lpstr>
      <vt:lpstr>PowerPoint 프레젠테이션</vt:lpstr>
      <vt:lpstr>고민?</vt:lpstr>
      <vt:lpstr>고민?</vt:lpstr>
      <vt:lpstr>고민? 20.01.20</vt:lpstr>
      <vt:lpstr>고민? 20.01.20</vt:lpstr>
      <vt:lpstr>고민? 20.01.20</vt:lpstr>
      <vt:lpstr>고민? 20.01.20</vt:lpstr>
      <vt:lpstr>고민? 20.01.20</vt:lpstr>
      <vt:lpstr>고민? 20.01.20</vt:lpstr>
      <vt:lpstr>고민? 20.01.21</vt:lpstr>
      <vt:lpstr>고민? 20.01.21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아이디어</dc:title>
  <dc:creator>박선도</dc:creator>
  <cp:revision>12</cp:revision>
  <dcterms:created xsi:type="dcterms:W3CDTF">2020-01-20T01:27:57Z</dcterms:created>
  <dcterms:modified xsi:type="dcterms:W3CDTF">2020-01-21T02:57:22Z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0x010100908CA156683BCB46AEE944F0CC28C9E2</vt:lpwstr>
  </property>
</Properties>
</file>